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36" d="100"/>
          <a:sy n="36" d="100"/>
        </p:scale>
        <p:origin x="-1350" y="-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243408" y="1"/>
            <a:ext cx="5324535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ノー残業デー</a:t>
            </a:r>
            <a:endParaRPr lang="ja-JP" altLang="en-US" sz="16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683238" y="344488"/>
            <a:ext cx="2148272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0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</a:t>
            </a:r>
            <a:endParaRPr lang="en-US" altLang="ja-JP" sz="10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endParaRPr lang="ja-JP" altLang="en-US" sz="10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90"/>
          <p:cNvGrpSpPr>
            <a:grpSpLocks/>
          </p:cNvGrpSpPr>
          <p:nvPr/>
        </p:nvGrpSpPr>
        <p:grpSpPr bwMode="auto">
          <a:xfrm>
            <a:off x="735689" y="1876416"/>
            <a:ext cx="5429980" cy="5876498"/>
            <a:chOff x="3432" y="1480"/>
            <a:chExt cx="681" cy="737"/>
          </a:xfrm>
        </p:grpSpPr>
        <p:sp>
          <p:nvSpPr>
            <p:cNvPr id="39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0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59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76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9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0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1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2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3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2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73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17713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残業</a:t>
            </a:r>
            <a:r>
              <a:rPr lang="ja-JP" altLang="en-US" sz="1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7" name="Group 190"/>
          <p:cNvGrpSpPr>
            <a:grpSpLocks/>
          </p:cNvGrpSpPr>
          <p:nvPr/>
        </p:nvGrpSpPr>
        <p:grpSpPr bwMode="auto">
          <a:xfrm>
            <a:off x="1420391" y="926096"/>
            <a:ext cx="4060576" cy="4394486"/>
            <a:chOff x="3432" y="1480"/>
            <a:chExt cx="681" cy="737"/>
          </a:xfrm>
        </p:grpSpPr>
        <p:sp>
          <p:nvSpPr>
            <p:cNvPr id="58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9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0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1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2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3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64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81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2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3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5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4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5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6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7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78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438737" y="290186"/>
            <a:ext cx="1200329" cy="92332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dirty="0" smtClean="0"/>
              <a:t>定時退社しましょう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14202" y="1"/>
            <a:ext cx="5324535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</a:t>
            </a:r>
            <a:endParaRPr lang="en-US" altLang="ja-JP" sz="16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残業</a:t>
            </a:r>
            <a:r>
              <a:rPr lang="ja-JP" altLang="en-US" sz="16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</a:t>
            </a:r>
            <a:endParaRPr lang="ja-JP" altLang="en-US" sz="16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416496"/>
            <a:ext cx="6478477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9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</a:t>
            </a:r>
            <a:endParaRPr lang="ja-JP" altLang="en-US" sz="9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残業デー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Group 190"/>
          <p:cNvGrpSpPr>
            <a:grpSpLocks/>
          </p:cNvGrpSpPr>
          <p:nvPr/>
        </p:nvGrpSpPr>
        <p:grpSpPr bwMode="auto">
          <a:xfrm>
            <a:off x="1024067" y="1955530"/>
            <a:ext cx="4812106" cy="5207816"/>
            <a:chOff x="3432" y="1480"/>
            <a:chExt cx="681" cy="737"/>
          </a:xfrm>
        </p:grpSpPr>
        <p:sp>
          <p:nvSpPr>
            <p:cNvPr id="45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6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7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0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1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62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79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2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3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4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5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76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定時退社</a:t>
            </a:r>
            <a:endParaRPr lang="en-US" altLang="ja-JP" sz="72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しましょう</a:t>
            </a:r>
            <a:endParaRPr lang="ja-JP" altLang="en-US" sz="7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44015" y="6438393"/>
            <a:ext cx="659735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本日ノー</a:t>
            </a:r>
            <a:endParaRPr lang="en-US" altLang="ja-JP" sz="1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残業</a:t>
            </a:r>
            <a:r>
              <a:rPr lang="ja-JP" altLang="en-US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</a:t>
            </a:r>
            <a:endParaRPr lang="en-US" altLang="ja-JP" sz="1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8" name="Group 190"/>
          <p:cNvGrpSpPr>
            <a:grpSpLocks/>
          </p:cNvGrpSpPr>
          <p:nvPr/>
        </p:nvGrpSpPr>
        <p:grpSpPr bwMode="auto">
          <a:xfrm>
            <a:off x="1802674" y="2720299"/>
            <a:ext cx="3280034" cy="3549758"/>
            <a:chOff x="3432" y="1480"/>
            <a:chExt cx="681" cy="737"/>
          </a:xfrm>
        </p:grpSpPr>
        <p:sp>
          <p:nvSpPr>
            <p:cNvPr id="56" name="AutoShape 159"/>
            <p:cNvSpPr>
              <a:spLocks noChangeArrowheads="1"/>
            </p:cNvSpPr>
            <p:nvPr/>
          </p:nvSpPr>
          <p:spPr bwMode="auto">
            <a:xfrm>
              <a:off x="3687" y="19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" name="AutoShape 160"/>
            <p:cNvSpPr>
              <a:spLocks noChangeArrowheads="1"/>
            </p:cNvSpPr>
            <p:nvPr/>
          </p:nvSpPr>
          <p:spPr bwMode="auto">
            <a:xfrm rot="6300000">
              <a:off x="3690" y="2018"/>
              <a:ext cx="200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8" name="AutoShape 161"/>
            <p:cNvSpPr>
              <a:spLocks noChangeArrowheads="1"/>
            </p:cNvSpPr>
            <p:nvPr/>
          </p:nvSpPr>
          <p:spPr bwMode="auto">
            <a:xfrm rot="6300000">
              <a:off x="3588" y="2033"/>
              <a:ext cx="171" cy="8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9" name="Rectangle 162"/>
            <p:cNvSpPr>
              <a:spLocks noChangeArrowheads="1"/>
            </p:cNvSpPr>
            <p:nvPr/>
          </p:nvSpPr>
          <p:spPr bwMode="auto">
            <a:xfrm>
              <a:off x="3432" y="1820"/>
              <a:ext cx="681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0" name="Rectangle 163"/>
            <p:cNvSpPr>
              <a:spLocks noChangeArrowheads="1"/>
            </p:cNvSpPr>
            <p:nvPr/>
          </p:nvSpPr>
          <p:spPr bwMode="auto">
            <a:xfrm>
              <a:off x="3461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1" name="Rectangle 164"/>
            <p:cNvSpPr>
              <a:spLocks noChangeArrowheads="1"/>
            </p:cNvSpPr>
            <p:nvPr/>
          </p:nvSpPr>
          <p:spPr bwMode="auto">
            <a:xfrm>
              <a:off x="4028" y="1848"/>
              <a:ext cx="56" cy="36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62" name="Group 165"/>
            <p:cNvGrpSpPr>
              <a:grpSpLocks/>
            </p:cNvGrpSpPr>
            <p:nvPr/>
          </p:nvGrpSpPr>
          <p:grpSpPr bwMode="auto">
            <a:xfrm>
              <a:off x="3659" y="1564"/>
              <a:ext cx="284" cy="256"/>
              <a:chOff x="2723" y="2443"/>
              <a:chExt cx="284" cy="256"/>
            </a:xfrm>
          </p:grpSpPr>
          <p:sp>
            <p:nvSpPr>
              <p:cNvPr id="79" name="Rectangle 166"/>
              <p:cNvSpPr>
                <a:spLocks noChangeArrowheads="1"/>
              </p:cNvSpPr>
              <p:nvPr/>
            </p:nvSpPr>
            <p:spPr bwMode="auto">
              <a:xfrm>
                <a:off x="2723" y="2443"/>
                <a:ext cx="284" cy="19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Rectangle 167"/>
              <p:cNvSpPr>
                <a:spLocks noChangeArrowheads="1"/>
              </p:cNvSpPr>
              <p:nvPr/>
            </p:nvSpPr>
            <p:spPr bwMode="auto">
              <a:xfrm>
                <a:off x="2780" y="2670"/>
                <a:ext cx="170" cy="29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" name="Rectangle 168"/>
              <p:cNvSpPr>
                <a:spLocks noChangeArrowheads="1"/>
              </p:cNvSpPr>
              <p:nvPr/>
            </p:nvSpPr>
            <p:spPr bwMode="auto">
              <a:xfrm>
                <a:off x="2837" y="2642"/>
                <a:ext cx="56" cy="2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2" name="Rectangle 169"/>
              <p:cNvSpPr>
                <a:spLocks noChangeArrowheads="1"/>
              </p:cNvSpPr>
              <p:nvPr/>
            </p:nvSpPr>
            <p:spPr bwMode="auto">
              <a:xfrm>
                <a:off x="2737" y="2458"/>
                <a:ext cx="256" cy="17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3" name="Oval 170"/>
            <p:cNvSpPr>
              <a:spLocks noChangeArrowheads="1"/>
            </p:cNvSpPr>
            <p:nvPr/>
          </p:nvSpPr>
          <p:spPr bwMode="auto">
            <a:xfrm>
              <a:off x="3602" y="1536"/>
              <a:ext cx="170" cy="17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" name="Rectangle 171"/>
            <p:cNvSpPr>
              <a:spLocks noChangeArrowheads="1"/>
            </p:cNvSpPr>
            <p:nvPr/>
          </p:nvSpPr>
          <p:spPr bwMode="auto">
            <a:xfrm>
              <a:off x="3631" y="2018"/>
              <a:ext cx="56" cy="14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" name="AutoShape 172"/>
            <p:cNvSpPr>
              <a:spLocks noChangeArrowheads="1"/>
            </p:cNvSpPr>
            <p:nvPr/>
          </p:nvSpPr>
          <p:spPr bwMode="auto">
            <a:xfrm>
              <a:off x="348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" name="AutoShape 173"/>
            <p:cNvSpPr>
              <a:spLocks noChangeArrowheads="1"/>
            </p:cNvSpPr>
            <p:nvPr/>
          </p:nvSpPr>
          <p:spPr bwMode="auto">
            <a:xfrm>
              <a:off x="3659" y="2131"/>
              <a:ext cx="170" cy="2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Oval 174"/>
            <p:cNvSpPr>
              <a:spLocks noChangeArrowheads="1"/>
            </p:cNvSpPr>
            <p:nvPr/>
          </p:nvSpPr>
          <p:spPr bwMode="auto">
            <a:xfrm>
              <a:off x="3489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Oval 175"/>
            <p:cNvSpPr>
              <a:spLocks noChangeArrowheads="1"/>
            </p:cNvSpPr>
            <p:nvPr/>
          </p:nvSpPr>
          <p:spPr bwMode="auto">
            <a:xfrm>
              <a:off x="3631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AutoShape 176"/>
            <p:cNvSpPr>
              <a:spLocks noChangeArrowheads="1"/>
            </p:cNvSpPr>
            <p:nvPr/>
          </p:nvSpPr>
          <p:spPr bwMode="auto">
            <a:xfrm>
              <a:off x="3631" y="2103"/>
              <a:ext cx="56" cy="8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Oval 177"/>
            <p:cNvSpPr>
              <a:spLocks noChangeArrowheads="1"/>
            </p:cNvSpPr>
            <p:nvPr/>
          </p:nvSpPr>
          <p:spPr bwMode="auto">
            <a:xfrm>
              <a:off x="3772" y="2160"/>
              <a:ext cx="57" cy="5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" name="AutoShape 178"/>
            <p:cNvSpPr>
              <a:spLocks noChangeArrowheads="1"/>
            </p:cNvSpPr>
            <p:nvPr/>
          </p:nvSpPr>
          <p:spPr bwMode="auto">
            <a:xfrm>
              <a:off x="3517" y="1990"/>
              <a:ext cx="312" cy="5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" name="Rectangle 181" descr="横線 (反転)"/>
            <p:cNvSpPr>
              <a:spLocks noChangeArrowheads="1"/>
            </p:cNvSpPr>
            <p:nvPr/>
          </p:nvSpPr>
          <p:spPr bwMode="auto">
            <a:xfrm>
              <a:off x="3914" y="1650"/>
              <a:ext cx="170" cy="170"/>
            </a:xfrm>
            <a:prstGeom prst="rect">
              <a:avLst/>
            </a:prstGeom>
            <a:pattFill prst="narHorz">
              <a:fgClr>
                <a:srgbClr val="969696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" name="Rectangle 182" descr="横線 (反転)"/>
            <p:cNvSpPr>
              <a:spLocks noChangeArrowheads="1"/>
            </p:cNvSpPr>
            <p:nvPr/>
          </p:nvSpPr>
          <p:spPr bwMode="auto">
            <a:xfrm>
              <a:off x="3460" y="1678"/>
              <a:ext cx="170" cy="142"/>
            </a:xfrm>
            <a:prstGeom prst="rect">
              <a:avLst/>
            </a:prstGeom>
            <a:pattFill prst="narHorz">
              <a:fgClr>
                <a:srgbClr val="80808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4" name="AutoShape 183"/>
            <p:cNvSpPr>
              <a:spLocks noChangeArrowheads="1"/>
            </p:cNvSpPr>
            <p:nvPr/>
          </p:nvSpPr>
          <p:spPr bwMode="auto">
            <a:xfrm>
              <a:off x="3517" y="1678"/>
              <a:ext cx="283" cy="368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75" name="Group 189"/>
            <p:cNvGrpSpPr>
              <a:grpSpLocks/>
            </p:cNvGrpSpPr>
            <p:nvPr/>
          </p:nvGrpSpPr>
          <p:grpSpPr bwMode="auto">
            <a:xfrm rot="-1800000">
              <a:off x="3574" y="1480"/>
              <a:ext cx="114" cy="64"/>
              <a:chOff x="3545" y="1224"/>
              <a:chExt cx="256" cy="143"/>
            </a:xfrm>
          </p:grpSpPr>
          <p:sp>
            <p:nvSpPr>
              <p:cNvPr id="76" name="Freeform 186"/>
              <p:cNvSpPr>
                <a:spLocks/>
              </p:cNvSpPr>
              <p:nvPr/>
            </p:nvSpPr>
            <p:spPr bwMode="auto">
              <a:xfrm rot="10800000">
                <a:off x="3630" y="1224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187"/>
              <p:cNvSpPr>
                <a:spLocks/>
              </p:cNvSpPr>
              <p:nvPr/>
            </p:nvSpPr>
            <p:spPr bwMode="auto">
              <a:xfrm rot="9000000">
                <a:off x="354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188"/>
              <p:cNvSpPr>
                <a:spLocks/>
              </p:cNvSpPr>
              <p:nvPr/>
            </p:nvSpPr>
            <p:spPr bwMode="auto">
              <a:xfrm rot="-8100000">
                <a:off x="3715" y="1253"/>
                <a:ext cx="57" cy="114"/>
              </a:xfrm>
              <a:custGeom>
                <a:avLst/>
                <a:gdLst>
                  <a:gd name="T0" fmla="*/ 28 w 57"/>
                  <a:gd name="T1" fmla="*/ 0 h 142"/>
                  <a:gd name="T2" fmla="*/ 0 w 57"/>
                  <a:gd name="T3" fmla="*/ 38 h 142"/>
                  <a:gd name="T4" fmla="*/ 28 w 57"/>
                  <a:gd name="T5" fmla="*/ 47 h 142"/>
                  <a:gd name="T6" fmla="*/ 57 w 57"/>
                  <a:gd name="T7" fmla="*/ 38 h 142"/>
                  <a:gd name="T8" fmla="*/ 28 w 57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" h="142">
                    <a:moveTo>
                      <a:pt x="28" y="0"/>
                    </a:moveTo>
                    <a:lnTo>
                      <a:pt x="0" y="113"/>
                    </a:lnTo>
                    <a:cubicBezTo>
                      <a:pt x="0" y="137"/>
                      <a:pt x="19" y="142"/>
                      <a:pt x="28" y="142"/>
                    </a:cubicBezTo>
                    <a:cubicBezTo>
                      <a:pt x="37" y="142"/>
                      <a:pt x="57" y="137"/>
                      <a:pt x="57" y="113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pop074_本日ノー残業デー</dc:title>
  <dc:subject>pop074_本日ノー残業デー</dc:subject>
  <dc:creator>http://www.digipot.net</dc:creator>
  <cp:lastModifiedBy/>
  <cp:revision>1</cp:revision>
  <dcterms:created xsi:type="dcterms:W3CDTF">2013-10-14T01:02:18Z</dcterms:created>
  <dcterms:modified xsi:type="dcterms:W3CDTF">2013-10-14T01:02:20Z</dcterms:modified>
  <cp:version>1</cp:version>
</cp:coreProperties>
</file>